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3042563" cy="30964188"/>
  <p:notesSz cx="6858000" cy="9144000"/>
  <p:defaultTextStyle>
    <a:defPPr>
      <a:defRPr lang="zh-TW"/>
    </a:defPPr>
    <a:lvl1pPr algn="l" defTabSz="3086100" rtl="0" fontAlgn="base">
      <a:spcBef>
        <a:spcPct val="0"/>
      </a:spcBef>
      <a:spcAft>
        <a:spcPct val="0"/>
      </a:spcAft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1543050" indent="-1085850" algn="l" defTabSz="3086100" rtl="0" fontAlgn="base">
      <a:spcBef>
        <a:spcPct val="0"/>
      </a:spcBef>
      <a:spcAft>
        <a:spcPct val="0"/>
      </a:spcAft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3086100" indent="-2171700" algn="l" defTabSz="3086100" rtl="0" fontAlgn="base">
      <a:spcBef>
        <a:spcPct val="0"/>
      </a:spcBef>
      <a:spcAft>
        <a:spcPct val="0"/>
      </a:spcAft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4629150" indent="-3257550" algn="l" defTabSz="3086100" rtl="0" fontAlgn="base">
      <a:spcBef>
        <a:spcPct val="0"/>
      </a:spcBef>
      <a:spcAft>
        <a:spcPct val="0"/>
      </a:spcAft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6172200" indent="-4343400" algn="l" defTabSz="3086100" rtl="0" fontAlgn="base">
      <a:spcBef>
        <a:spcPct val="0"/>
      </a:spcBef>
      <a:spcAft>
        <a:spcPct val="0"/>
      </a:spcAft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61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D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740" y="-72"/>
      </p:cViewPr>
      <p:guideLst>
        <p:guide orient="horz" pos="9753"/>
        <p:guide pos="72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0A0D-99E4-4DDD-B4EA-E4DB43611F52}" type="datetimeFigureOut">
              <a:rPr lang="zh-TW" altLang="en-US" smtClean="0"/>
              <a:t>2018/4/2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685800"/>
            <a:ext cx="2552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63B8-B7E1-41D4-B642-A7BCA2A85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21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28192" y="9618970"/>
            <a:ext cx="19586179" cy="663723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6385" y="17546373"/>
            <a:ext cx="16129794" cy="7913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19AF-B5A1-4AAE-8591-A7A2605C81B0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2A40-01A0-4B12-8DB3-EB5D174D4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5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C98A-D087-459C-9371-DA289A2F2EB0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A4F6-EC12-4CAE-AA71-4FD893362E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1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6705858" y="1240005"/>
            <a:ext cx="5184577" cy="2641990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2128" y="1240005"/>
            <a:ext cx="15169687" cy="264199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EC99-FD23-474C-9966-B77C3C96648A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8303-30C4-41EB-AC87-43BCD8A6B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67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0B27-8318-46AE-B2D4-5C2B820D3A30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D2F9-3EDF-4152-852E-2C353D0865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203" y="19897360"/>
            <a:ext cx="19586179" cy="6149832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0203" y="13123946"/>
            <a:ext cx="19586179" cy="677341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A3EA-A704-41C4-92AC-67C273445F80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704B-D8F5-4C2F-9919-E74F6E4060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81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52128" y="7224979"/>
            <a:ext cx="10177132" cy="20434933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713303" y="7224979"/>
            <a:ext cx="10177132" cy="20434933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7F76-25FE-487F-8F99-5BCB6B797E1D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AF54-E342-4508-B010-223DD61F39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52128" y="6931106"/>
            <a:ext cx="10181134" cy="288855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52128" y="9819661"/>
            <a:ext cx="10181134" cy="17840249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1705303" y="6931106"/>
            <a:ext cx="10185133" cy="288855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1705303" y="9819661"/>
            <a:ext cx="10185133" cy="17840249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D6DF-929B-4A6E-94F9-3592E3A4CB10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C27D-B7CB-426B-BFC8-A4040D159D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49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597E-DA6B-4552-8BBE-3C88892EDFFC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3CFF-8FFB-4006-9923-56CA947629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38D0-BCE8-4E4F-B6C8-FDA6385A2A28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682B-90C9-4346-9A8F-BC928E3E27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3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2130" y="1232833"/>
            <a:ext cx="7580844" cy="5246710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09002" y="1232835"/>
            <a:ext cx="12881433" cy="26427077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2130" y="6479545"/>
            <a:ext cx="7580844" cy="21180367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65BE-9E62-4D62-834B-7823DC7BE37F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26E5-A337-4432-8D71-C4C5BD2520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41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6504" y="21674932"/>
            <a:ext cx="13825538" cy="255884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16504" y="2766707"/>
            <a:ext cx="13825538" cy="18578513"/>
          </a:xfr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16504" y="24233780"/>
            <a:ext cx="13825538" cy="3633989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EE99-ABD7-43D9-A979-1D14B011CADA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CE73-36FD-4F2B-AE6B-52795B9103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1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52525" y="1239838"/>
            <a:ext cx="20737513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610" tIns="154305" rIns="308610" bIns="154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152525" y="7224713"/>
            <a:ext cx="20737513" cy="2043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610" tIns="154305" rIns="308610" bIns="15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52525" y="28698825"/>
            <a:ext cx="5376863" cy="1649413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4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051CC0-60B3-464A-B109-23EA159A966B}" type="datetimeFigureOut">
              <a:rPr lang="zh-TW" altLang="en-US"/>
              <a:pPr>
                <a:defRPr/>
              </a:pPr>
              <a:t>2018/4/2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872413" y="28698825"/>
            <a:ext cx="7297737" cy="1649413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4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6513175" y="28698825"/>
            <a:ext cx="5376863" cy="1649413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4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5AD8F8-1131-45DF-A6D4-B24C0AB460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0" fontAlgn="base" hangingPunct="0">
        <a:spcBef>
          <a:spcPct val="0"/>
        </a:spcBef>
        <a:spcAft>
          <a:spcPct val="0"/>
        </a:spcAft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1157288" indent="-1157288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663" indent="-963613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943350" y="3528766"/>
            <a:ext cx="1524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3086100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3086100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3086100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3086100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6600" b="1" dirty="0" smtClean="0">
                <a:latin typeface="華康標楷體" panose="03000509000000000000" pitchFamily="65" charset="-120"/>
                <a:ea typeface="華康標楷體" panose="03000509000000000000" pitchFamily="65" charset="-120"/>
                <a:cs typeface="華康標楷體" panose="03000509000000000000" pitchFamily="65" charset="-120"/>
              </a:rPr>
              <a:t>浴你好幸運</a:t>
            </a:r>
            <a:endParaRPr lang="zh-TW" altLang="en-US" sz="6600" b="1" dirty="0">
              <a:latin typeface="華康標楷體" panose="03000509000000000000" pitchFamily="65" charset="-120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051" name="Text Box 843"/>
          <p:cNvSpPr txBox="1">
            <a:spLocks noChangeArrowheads="1"/>
          </p:cNvSpPr>
          <p:nvPr/>
        </p:nvSpPr>
        <p:spPr bwMode="auto">
          <a:xfrm>
            <a:off x="3233738" y="4536878"/>
            <a:ext cx="1661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08425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3908425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3908425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3908425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3908425" eaLnBrk="0" hangingPunct="0"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kumimoji="1" sz="6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郭怡君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193800" y="5502275"/>
            <a:ext cx="20739100" cy="1444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2074813" y="6076677"/>
            <a:ext cx="7795146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3908425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作品簡介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2893748" y="6076677"/>
            <a:ext cx="7795145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908425">
              <a:defRPr/>
            </a:pP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2074812" y="18535105"/>
            <a:ext cx="7795147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908425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創意性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12893749" y="18535105"/>
            <a:ext cx="7795146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908425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實用性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2057" name="Picture 13" descr="C:\AppServ\www\smart101\image\tit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5"/>
          <a:stretch>
            <a:fillRect/>
          </a:stretch>
        </p:blipFill>
        <p:spPr bwMode="auto">
          <a:xfrm>
            <a:off x="882650" y="687388"/>
            <a:ext cx="21526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C:\AppServ\www\smart101\image\titl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9"/>
          <a:stretch>
            <a:fillRect/>
          </a:stretch>
        </p:blipFill>
        <p:spPr bwMode="auto">
          <a:xfrm>
            <a:off x="3019425" y="700088"/>
            <a:ext cx="51181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119063"/>
            <a:ext cx="144018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588" y="733425"/>
            <a:ext cx="3313112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98" y="433475"/>
            <a:ext cx="64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3"/>
          <p:cNvSpPr>
            <a:spLocks noChangeArrowheads="1"/>
          </p:cNvSpPr>
          <p:nvPr/>
        </p:nvSpPr>
        <p:spPr bwMode="auto">
          <a:xfrm>
            <a:off x="12871151" y="6076677"/>
            <a:ext cx="7795146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3908425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示意圖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2074812" y="18531532"/>
            <a:ext cx="7795146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3908425">
              <a:defRPr/>
            </a:pPr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創意性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2871151" y="18531532"/>
            <a:ext cx="7795146" cy="8389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3908425">
              <a:defRPr/>
            </a:pPr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實用性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24137" y="7638435"/>
            <a:ext cx="9217024" cy="6986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857250" lvl="0" indent="-857250" algn="just" eaLnBrk="0" hangingPunct="0">
              <a:buClr>
                <a:srgbClr val="7030A0"/>
              </a:buClr>
              <a:buBlip>
                <a:blip r:embed="rId8"/>
              </a:buBlip>
              <a:defRPr sz="560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zh-TW" dirty="0"/>
              <a:t>感測</a:t>
            </a:r>
            <a:r>
              <a:rPr lang="zh-TW" altLang="zh-TW" dirty="0" smtClean="0"/>
              <a:t>一氧化碳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zh-TW" altLang="en-US" dirty="0" smtClean="0"/>
              <a:t>當</a:t>
            </a:r>
            <a:r>
              <a:rPr lang="zh-TW" altLang="zh-TW" dirty="0" smtClean="0"/>
              <a:t>一氧化碳</a:t>
            </a:r>
            <a:r>
              <a:rPr lang="zh-TW" altLang="zh-TW" dirty="0"/>
              <a:t>濃度</a:t>
            </a:r>
            <a:r>
              <a:rPr lang="zh-TW" altLang="zh-TW" dirty="0" smtClean="0"/>
              <a:t>過高</a:t>
            </a:r>
            <a:r>
              <a:rPr lang="zh-TW" altLang="en-US" dirty="0" smtClean="0"/>
              <a:t>時</a:t>
            </a:r>
            <a:r>
              <a:rPr lang="zh-TW" altLang="en-US" dirty="0"/>
              <a:t>，</a:t>
            </a:r>
            <a:r>
              <a:rPr lang="zh-TW" altLang="zh-TW" dirty="0" smtClean="0"/>
              <a:t>會</a:t>
            </a:r>
            <a:r>
              <a:rPr lang="zh-TW" altLang="en-US" dirty="0" smtClean="0"/>
              <a:t>發出</a:t>
            </a:r>
            <a:r>
              <a:rPr lang="zh-TW" altLang="zh-TW" dirty="0" smtClean="0"/>
              <a:t>警報聲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zh-TW" altLang="en-US" dirty="0" smtClean="0"/>
              <a:t>具</a:t>
            </a:r>
            <a:r>
              <a:rPr lang="zh-TW" altLang="zh-TW" dirty="0" smtClean="0"/>
              <a:t>有</a:t>
            </a:r>
            <a:r>
              <a:rPr lang="zh-TW" altLang="zh-TW" dirty="0"/>
              <a:t>防水</a:t>
            </a:r>
            <a:r>
              <a:rPr lang="zh-TW" altLang="zh-TW" dirty="0" smtClean="0"/>
              <a:t>性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zh-TW" altLang="zh-TW" dirty="0"/>
              <a:t>提供緊急照明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52129" y="20383851"/>
            <a:ext cx="9217024" cy="9571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0" lvl="0" indent="-857250" algn="just" eaLnBrk="0" hangingPunct="0">
              <a:buClr>
                <a:srgbClr val="7030A0"/>
              </a:buClr>
              <a:buBlip>
                <a:blip r:embed="rId8"/>
              </a:buBlip>
            </a:pPr>
            <a:r>
              <a:rPr lang="zh-TW" altLang="zh-TW" sz="5600" dirty="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在浴室門上裝一氧化碳感測器，</a:t>
            </a:r>
            <a:r>
              <a:rPr lang="zh-TW" altLang="zh-TW" sz="5600" dirty="0">
                <a:solidFill>
                  <a:srgbClr val="FF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當一氧化碳濃度過高會發出警報聲</a:t>
            </a:r>
            <a:r>
              <a:rPr lang="zh-TW" altLang="zh-TW" sz="5600" dirty="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，來警惕在浴室內梳洗的人。</a:t>
            </a:r>
          </a:p>
          <a:p>
            <a:pPr marL="857250" lvl="0" indent="-857250" algn="just" eaLnBrk="0" hangingPunct="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n-US" altLang="zh-TW" sz="5600" dirty="0" smtClean="0">
              <a:latin typeface="Times New Roman" panose="02020603050405020304" pitchFamily="18" charset="0"/>
              <a:ea typeface="華康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0" indent="-914400" algn="just" eaLnBrk="0" hangingPunct="0">
              <a:buClr>
                <a:srgbClr val="7030A0"/>
              </a:buClr>
              <a:buBlip>
                <a:blip r:embed="rId8"/>
              </a:buBlip>
            </a:pPr>
            <a:r>
              <a:rPr lang="zh-TW" altLang="zh-TW" sz="5600" dirty="0" smtClean="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5600" dirty="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一氧化碳感測器上</a:t>
            </a:r>
            <a:r>
              <a:rPr lang="zh-TW" altLang="zh-TW" sz="5600" dirty="0">
                <a:solidFill>
                  <a:srgbClr val="FF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加裝緊急照明用的</a:t>
            </a:r>
            <a:r>
              <a:rPr lang="en-US" altLang="zh-TW" sz="5600" dirty="0">
                <a:solidFill>
                  <a:srgbClr val="FF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zh-TW" sz="5600" dirty="0">
                <a:solidFill>
                  <a:srgbClr val="FF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燈</a:t>
            </a:r>
            <a:r>
              <a:rPr lang="zh-TW" altLang="zh-TW" sz="5600" dirty="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，當浴室的電燈壞掉或是停電時，可供在浴室內的人使用。</a:t>
            </a:r>
          </a:p>
          <a:p>
            <a:pPr marL="857250" indent="-857250" algn="just" eaLnBrk="0" hangingPunct="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zh-TW" altLang="en-US" sz="5600" dirty="0">
              <a:latin typeface="Times New Roman" panose="02020603050405020304" pitchFamily="18" charset="0"/>
              <a:ea typeface="華康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3" name="內容版面配置區 3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169" r="30531" b="13368"/>
          <a:stretch>
            <a:fillRect/>
          </a:stretch>
        </p:blipFill>
        <p:spPr bwMode="auto">
          <a:xfrm>
            <a:off x="11970644" y="7273182"/>
            <a:ext cx="9596159" cy="108732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37" y="3630309"/>
            <a:ext cx="2466975" cy="184785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355" y="28371526"/>
            <a:ext cx="2466975" cy="1847850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1881321" y="20372243"/>
            <a:ext cx="921702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857250" lvl="0" indent="-857250" algn="just" eaLnBrk="0" hangingPunct="0">
              <a:buClr>
                <a:srgbClr val="7030A0"/>
              </a:buClr>
              <a:buBlip>
                <a:blip r:embed="rId8"/>
              </a:buBlip>
              <a:defRPr sz="5600"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zh-TW" dirty="0" smtClean="0"/>
              <a:t>每次</a:t>
            </a:r>
            <a:r>
              <a:rPr lang="zh-TW" altLang="zh-TW" dirty="0"/>
              <a:t>到了</a:t>
            </a:r>
            <a:r>
              <a:rPr lang="zh-TW" altLang="zh-TW" dirty="0">
                <a:solidFill>
                  <a:srgbClr val="FF0000"/>
                </a:solidFill>
              </a:rPr>
              <a:t>冬季</a:t>
            </a:r>
            <a:r>
              <a:rPr lang="zh-TW" altLang="zh-TW" dirty="0"/>
              <a:t>，媒體常常會報導民眾發生</a:t>
            </a:r>
            <a:r>
              <a:rPr lang="zh-TW" altLang="zh-TW" dirty="0">
                <a:solidFill>
                  <a:srgbClr val="FF0000"/>
                </a:solidFill>
              </a:rPr>
              <a:t>一氧化炭中毒</a:t>
            </a:r>
            <a:r>
              <a:rPr lang="zh-TW" altLang="zh-TW" dirty="0"/>
              <a:t>或死亡之類的新聞</a:t>
            </a:r>
            <a:r>
              <a:rPr lang="zh-TW" altLang="zh-TW" dirty="0" smtClean="0"/>
              <a:t>。</a:t>
            </a:r>
            <a:r>
              <a:rPr lang="zh-TW" altLang="en-US" dirty="0" smtClean="0"/>
              <a:t>目的是為了</a:t>
            </a:r>
            <a:r>
              <a:rPr lang="zh-TW" altLang="zh-TW" dirty="0" smtClean="0"/>
              <a:t>預防</a:t>
            </a:r>
            <a:r>
              <a:rPr lang="zh-TW" altLang="zh-TW" dirty="0"/>
              <a:t>發生一些不可挽回的憾事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想</a:t>
            </a:r>
            <a:r>
              <a:rPr lang="zh-TW" altLang="zh-TW" dirty="0" smtClean="0"/>
              <a:t>讓</a:t>
            </a:r>
            <a:r>
              <a:rPr lang="zh-TW" altLang="zh-TW" dirty="0" smtClean="0">
                <a:solidFill>
                  <a:srgbClr val="FF0000"/>
                </a:solidFill>
              </a:rPr>
              <a:t>民眾</a:t>
            </a:r>
            <a:r>
              <a:rPr lang="zh-TW" altLang="en-US" dirty="0">
                <a:solidFill>
                  <a:srgbClr val="FF0000"/>
                </a:solidFill>
              </a:rPr>
              <a:t>都</a:t>
            </a:r>
            <a:r>
              <a:rPr lang="zh-TW" altLang="zh-TW" dirty="0" smtClean="0">
                <a:solidFill>
                  <a:srgbClr val="FF0000"/>
                </a:solidFill>
              </a:rPr>
              <a:t>能</a:t>
            </a:r>
            <a:r>
              <a:rPr lang="zh-TW" altLang="zh-TW" dirty="0">
                <a:solidFill>
                  <a:srgbClr val="FF0000"/>
                </a:solidFill>
              </a:rPr>
              <a:t>安心的梳洗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866" y="362513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134</Words>
  <Application>Microsoft Office PowerPoint</Application>
  <PresentationFormat>自訂</PresentationFormat>
  <Paragraphs>19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BMW</dc:creator>
  <cp:lastModifiedBy>ASUS</cp:lastModifiedBy>
  <cp:revision>42</cp:revision>
  <dcterms:created xsi:type="dcterms:W3CDTF">2011-06-04T05:34:35Z</dcterms:created>
  <dcterms:modified xsi:type="dcterms:W3CDTF">2018-04-02T05:45:44Z</dcterms:modified>
</cp:coreProperties>
</file>